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1608-4D67-4BB1-AB68-B17E89257488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3B3FC-03C1-407A-88EC-BC3CC9961C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558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bn-IN" sz="1600" b="1" i="0" dirty="0">
                <a:solidFill>
                  <a:srgbClr val="E3E3E3"/>
                </a:solidFill>
                <a:effectLst/>
                <a:highlight>
                  <a:srgbClr val="131314"/>
                </a:highlight>
                <a:latin typeface="Google Sans"/>
              </a:rPr>
              <a:t>স্লাইড 1</a:t>
            </a:r>
          </a:p>
          <a:p>
            <a:pPr algn="l"/>
            <a:r>
              <a:rPr lang="bn-IN" sz="1600" b="1" i="0" dirty="0">
                <a:solidFill>
                  <a:srgbClr val="E3E3E3"/>
                </a:solidFill>
                <a:effectLst/>
                <a:highlight>
                  <a:srgbClr val="131314"/>
                </a:highlight>
                <a:latin typeface="Google Sans"/>
              </a:rPr>
              <a:t>মাতঙ্গিনী হাজরা: এক অকুতোভয় বীরাঙ্গনা</a:t>
            </a:r>
            <a:endParaRPr lang="hi-IN" sz="1600" b="0" i="0" dirty="0">
              <a:solidFill>
                <a:srgbClr val="E3E3E3"/>
              </a:solidFill>
              <a:effectLst/>
              <a:highlight>
                <a:srgbClr val="131314"/>
              </a:highlight>
              <a:latin typeface="Google San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3B3FC-03C1-407A-88EC-BC3CC9961C9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137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bn-IN" sz="1600" b="1" i="0" dirty="0">
                <a:solidFill>
                  <a:srgbClr val="E3E3E3"/>
                </a:solidFill>
                <a:effectLst/>
                <a:highlight>
                  <a:srgbClr val="131314"/>
                </a:highlight>
                <a:latin typeface="Google Sans"/>
              </a:rPr>
              <a:t>স্লাইড 1</a:t>
            </a:r>
          </a:p>
          <a:p>
            <a:pPr algn="l"/>
            <a:r>
              <a:rPr lang="bn-IN" sz="1600" b="1" i="0" dirty="0">
                <a:solidFill>
                  <a:srgbClr val="E3E3E3"/>
                </a:solidFill>
                <a:effectLst/>
                <a:highlight>
                  <a:srgbClr val="131314"/>
                </a:highlight>
                <a:latin typeface="Google Sans"/>
              </a:rPr>
              <a:t>মাতঙ্গিনী হাজরা: এক অকুতোভয় বীরাঙ্গনা</a:t>
            </a:r>
            <a:endParaRPr lang="hi-IN" sz="1600" b="0" i="0" dirty="0">
              <a:solidFill>
                <a:srgbClr val="E3E3E3"/>
              </a:solidFill>
              <a:effectLst/>
              <a:highlight>
                <a:srgbClr val="131314"/>
              </a:highlight>
              <a:latin typeface="Google San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3B3FC-03C1-407A-88EC-BC3CC9961C9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14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A07A5-9004-CBB6-C67B-3F1951A99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F73DE-CA07-EDF7-963D-BB10961B2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A6838-1C93-113D-E984-6A1E4012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C4AF3-F757-DF6C-C6EE-3BD9D872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FB665-3974-D99F-BAFF-749DF74F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43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6E25-3C89-CCB9-589F-BCC47E74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F004E-8D0B-6F64-7773-CF2148F4B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12B8C-4E93-C790-0AF5-048B80A1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35C3B-87DB-2169-7FF4-BC7D83FE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C45A4-92F0-9AA3-6EB1-F4077483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62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2658B-F9C8-35A2-4987-5F18F6B22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4F7B63-CCE6-4323-4611-58FB105AF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D6C28-CF18-441C-8283-DF42CFBC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17F47-BEE4-7538-ED7D-5FDE219B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153DF-FD2E-6FA8-6A1F-18ADA7ED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4102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49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7021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1447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16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2030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534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6231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58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9A36-B612-2910-3C27-AFA11EC2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76BBA-E486-EE26-A2DE-81881DF83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F446C-CE4A-70A5-7C07-2580F32E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57F08-7E61-37C1-8A4B-2034EB74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C661C-D8D7-AC6C-E379-2516526D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117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632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756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444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5198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318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3053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520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1736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23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EB998-FAAB-6049-CD0C-9EF17542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BD394-715D-2F82-4CB7-149315A4C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3E3F-DB4F-3728-AE88-EFCCBD89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DCC37-B399-3D63-7FDA-EE7A1F38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B77D7-C79E-81C4-3C4D-69540F2D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09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E3D5-72CC-71A3-851D-98066E44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6D6C2-0D0F-3F9D-90CD-CCC563B00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A63F9-1982-76E6-661C-715A87085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EF539-E923-9389-4DBB-542851E0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84390-3D0A-DD2C-53D8-94FED9D2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77F07-4A5B-9B8D-7E15-FCD42340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60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AC42-1CE6-1FB5-55E3-2D356B55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A65FA-B190-5799-84B4-FDF2E9768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990C2-0B28-37AA-9266-D0CD29A93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8D6BC3-4819-554C-56C5-8BCF30F11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25A1BD-CB90-0250-BBD2-A73656834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D3F88D-F3B2-FCC5-86AC-3B098835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C482FC-6814-D8AE-65A4-17C816AFD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EEFE5-1DF0-493B-855A-905DB1EA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015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C9D4-2F66-C560-63C6-68E048DF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31F7F-D1D1-82A4-5E30-9CF2A268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4BD83-6AD5-02A7-127C-E5CE8870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9CA78-ED4A-CC5D-A1ED-A575BE5E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038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BD3F2-DD15-FD17-9047-566E0757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86609-E749-2302-EF30-DD3987BE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17283-4F14-8BE5-C04A-FD1C9696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26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8E5D-0D86-2B2C-A202-A12DEA42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89BD-8301-1397-7303-3FEA21635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25F18-5F0A-266F-3D15-D54C42752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3008E-107F-187B-B38E-CB1E694B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68F98-06D8-F2D3-E48C-2801A18A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71F85-C53C-EFA8-7841-0EDB8ECB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57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6C9F-4ACA-FD98-6CDB-248C9BC01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278710-CC21-FFCE-173D-9773AD37B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BFABF-643B-E4CA-2883-531BEF088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D8F9B-DAB9-F9A8-F5D2-3AC33464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4E4A2-4173-B3BB-EBAC-01357D8E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2F2DB-1E37-A2FC-5DA5-D6C7EAEB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5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FA9016-6CAA-5789-5F9E-4186D39F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0BFB9-896F-601F-541D-DFF280C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B1A71-66DF-53D3-ADA8-839C675E5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61EBE-A383-1AB6-AC4B-E67998DF5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0DCC0-F148-1DC7-B98B-DC95656E9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32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57EE5B-51BA-4426-9B39-EC0032EC6FB1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74D4ED-3A0E-4BEA-9877-86A2362E3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066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31F3-B69D-4E08-4DA2-D62E99A99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935"/>
            <a:ext cx="9144000" cy="146490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bn-IN" sz="7200" b="1" i="0" dirty="0">
                <a:solidFill>
                  <a:schemeClr val="accent2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মাতঙ্গিনী</a:t>
            </a:r>
            <a:r>
              <a:rPr lang="bn-IN" sz="7200" b="1" i="0" dirty="0">
                <a:solidFill>
                  <a:srgbClr val="E3E3E3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7200" b="1" i="0" dirty="0">
                <a:solidFill>
                  <a:schemeClr val="accent2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হাজরা</a:t>
            </a:r>
            <a:endParaRPr lang="en-IN" sz="7200" dirty="0">
              <a:solidFill>
                <a:schemeClr val="accent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D4AD1-F864-D6C1-CC69-E8E6D227250F}"/>
              </a:ext>
            </a:extLst>
          </p:cNvPr>
          <p:cNvSpPr txBox="1"/>
          <p:nvPr/>
        </p:nvSpPr>
        <p:spPr>
          <a:xfrm>
            <a:off x="1371600" y="1903445"/>
            <a:ext cx="92963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7345" marR="0" algn="ctr">
              <a:spcBef>
                <a:spcPts val="600"/>
              </a:spcBef>
              <a:spcAft>
                <a:spcPts val="0"/>
              </a:spcAft>
            </a:pPr>
            <a:r>
              <a:rPr lang="en-US" sz="2400" b="1" kern="1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HISTORY HONS, 2019-20, SEMESTER –VI</a:t>
            </a:r>
            <a:endParaRPr lang="en-IN" sz="2400" b="1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 algn="ctr">
              <a:spcBef>
                <a:spcPts val="600"/>
              </a:spcBef>
              <a:spcAft>
                <a:spcPts val="0"/>
              </a:spcAft>
            </a:pPr>
            <a:r>
              <a:rPr lang="en-IN" sz="24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 VI: Nationalist Politics in the region: Swadeshi, Non-Cooperation and Civil Disobedience Movements— the rise of local leadership in Congress in South West Bengal with special reference to the biographical profile of </a:t>
            </a:r>
            <a:r>
              <a:rPr lang="en-IN" sz="24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b="1" i="0" dirty="0" err="1">
                <a:solidFill>
                  <a:schemeClr val="accent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Matangini</a:t>
            </a:r>
            <a:r>
              <a:rPr lang="en-IN" sz="2400" b="1" i="0" dirty="0">
                <a:solidFill>
                  <a:schemeClr val="accent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Hazra</a:t>
            </a:r>
            <a:endParaRPr lang="en-IN" sz="2400" b="1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4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SREERUPA BHATTACHARJEE</a:t>
            </a:r>
            <a:endParaRPr lang="en-IN" sz="24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4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DEPARTMENT OF HISTORY </a:t>
            </a:r>
            <a:endParaRPr lang="en-IN" sz="24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4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ASSISTANT PROFESSOR</a:t>
            </a:r>
            <a:endParaRPr lang="en-IN" sz="24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4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KHATRA ADIBASI MAHAVIDYALAYA</a:t>
            </a:r>
            <a:endParaRPr lang="en-IN" sz="24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7345" marR="0" algn="ctr">
              <a:spcBef>
                <a:spcPts val="600"/>
              </a:spcBef>
              <a:spcAft>
                <a:spcPts val="0"/>
              </a:spcAft>
            </a:pPr>
            <a:r>
              <a:rPr lang="en-I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62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31F3-B69D-4E08-4DA2-D62E99A99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290"/>
            <a:ext cx="9144000" cy="144624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bn-IN" sz="7200" b="1" i="0" dirty="0">
                <a:solidFill>
                  <a:schemeClr val="accent2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মাতঙ্গিনী</a:t>
            </a:r>
            <a:r>
              <a:rPr lang="bn-IN" sz="7200" b="1" i="0" dirty="0">
                <a:solidFill>
                  <a:srgbClr val="E3E3E3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7200" b="1" i="0" dirty="0">
                <a:solidFill>
                  <a:schemeClr val="accent2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হাজরা</a:t>
            </a:r>
            <a:endParaRPr lang="en-IN" sz="7200" dirty="0">
              <a:solidFill>
                <a:schemeClr val="accent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1029" name="Picture 5" descr="Image of Matangini Hazra holding the Indian flag">
            <a:extLst>
              <a:ext uri="{FF2B5EF4-FFF2-40B4-BE49-F238E27FC236}">
                <a16:creationId xmlns:a16="http://schemas.microsoft.com/office/drawing/2014/main" id="{698BA6D0-60E1-7C3F-FB4F-96BAD0EE2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682" y="1782149"/>
            <a:ext cx="6064897" cy="481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0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B21CA-7476-62E2-EE10-4EC73309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069" y="167259"/>
            <a:ext cx="7585755" cy="756472"/>
          </a:xfrm>
        </p:spPr>
        <p:txBody>
          <a:bodyPr>
            <a:normAutofit fontScale="90000"/>
          </a:bodyPr>
          <a:lstStyle/>
          <a:p>
            <a:r>
              <a:rPr lang="bn-IN" sz="4800" b="1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জন্ম ও প্রাথমিক জীবন</a:t>
            </a:r>
            <a:endParaRPr lang="en-IN" sz="4800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C5B14-735E-24AA-8A37-8A6D7A75C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41" y="1334278"/>
            <a:ext cx="10804849" cy="45626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4000" b="0" i="0" dirty="0">
              <a:solidFill>
                <a:srgbClr val="FFFF00"/>
              </a:solidFill>
              <a:effectLst/>
              <a:highlight>
                <a:srgbClr val="131314"/>
              </a:highligh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১৮৬৯ সালে, ব্রিটিশ ভারতের পশ্চিমবঙ্গের তমলুকে জন্মগ্রহণ করেন।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দরিদ্র কৃষক পরিবারে জন্ম।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অল্প বয়সেই ত্রিলোক্যনাথ হাজরার সঙ্গে বিবাহ হয়।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972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BF33-09A7-FB1F-B426-2B0EC9B4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27" y="1810139"/>
            <a:ext cx="8534400" cy="1091681"/>
          </a:xfrm>
        </p:spPr>
        <p:txBody>
          <a:bodyPr/>
          <a:lstStyle/>
          <a:p>
            <a:endParaRPr lang="en-IN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651C8-1B74-FC4E-E21E-B6AB2E52BD1E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555436" y="1810140"/>
            <a:ext cx="10855902" cy="3526970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১৯৩২ সালে স্বামীর মৃত্যুর পর স্বাধীনতা আন্দোলনে সক্রিয় হয়ে ওঠেন।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আইন অমান্য আন্দোলন, ভারত ছাড়ো আন্দোলনে অংশগ্রহণ করেন।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গান্ধীজীর অহিংস আদর্শের প্রতি গভীর শ্রদ্ধা।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ADFE20-3454-FC72-BCB8-59FD9F6FF00B}"/>
              </a:ext>
            </a:extLst>
          </p:cNvPr>
          <p:cNvSpPr txBox="1"/>
          <p:nvPr/>
        </p:nvSpPr>
        <p:spPr>
          <a:xfrm>
            <a:off x="555436" y="853027"/>
            <a:ext cx="98295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bn-IN" sz="3600" b="1" dirty="0">
                <a:solidFill>
                  <a:srgbClr val="FFFF00"/>
                </a:solidFill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স্বাধীনতা আন্দোলনে অংশগ্রহণ</a:t>
            </a:r>
            <a:endParaRPr lang="en-IN" sz="3600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0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3579D-75DE-5857-2AEF-D03861EE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278" y="186613"/>
            <a:ext cx="3946849" cy="1240972"/>
          </a:xfrm>
        </p:spPr>
        <p:txBody>
          <a:bodyPr>
            <a:normAutofit/>
          </a:bodyPr>
          <a:lstStyle/>
          <a:p>
            <a:r>
              <a:rPr lang="bn-IN" sz="3100" b="1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Google Sans"/>
              </a:rPr>
              <a:t>মাতঙ্গিনীর</a:t>
            </a:r>
            <a:r>
              <a:rPr lang="bn-IN" b="1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Google Sans"/>
              </a:rPr>
              <a:t> বীরগতি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E6B91-D3E6-FC73-F80C-65823B23A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2705877"/>
            <a:ext cx="10655559" cy="3219061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n-US" sz="4400" b="0" i="0" dirty="0">
              <a:solidFill>
                <a:srgbClr val="FFFF00"/>
              </a:solidFill>
              <a:effectLst/>
              <a:highlight>
                <a:srgbClr val="131314"/>
              </a:highligh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 algn="l">
              <a:buNone/>
            </a:pPr>
            <a:r>
              <a:rPr lang="bn-IN" sz="44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১৯৪২ সালের সেপ্টেম্বর মাসে, মাতঙ্গিনী তমলুক থানা অভিযানের নেতৃত্ব দেন।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4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ব্রিটিশ পুলিশের গুলিতে শহীদ হন।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4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মৃত্যুর আগে, "বন্দেমাতরম" ধ্বনি দিতে থাকেন।</a:t>
            </a:r>
          </a:p>
          <a:p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16293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A4D1-3955-A316-6C04-CB339C32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H="1" flipV="1">
            <a:off x="3163077" y="587481"/>
            <a:ext cx="4618653" cy="605901"/>
          </a:xfrm>
        </p:spPr>
        <p:txBody>
          <a:bodyPr>
            <a:noAutofit/>
          </a:bodyPr>
          <a:lstStyle/>
          <a:p>
            <a:pPr algn="ctr"/>
            <a:r>
              <a:rPr lang="bn-IN" sz="4400" b="1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উত্তরাধিকার</a:t>
            </a:r>
            <a:endParaRPr lang="en-IN" sz="4400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F608D-CD62-5509-2986-295D5E8EA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318" y="1436914"/>
            <a:ext cx="9815804" cy="4077478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ভারতের স্বাধীনতা সংগ্রামের ইতিহাসে মাতঙ্গিনীর নাম স্বর্ণাক্ষরে লেখা।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তাঁর স্মরণে কলকাতায় মাতঙ্গিনী হাজরা সেতু নির্মিত হয়।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ভারত সরকারের স্বাধীনতা সংগ্রামীদের সম্মাননা </a:t>
            </a:r>
            <a:endParaRPr lang="en-US" sz="4000" b="0" i="0" dirty="0">
              <a:solidFill>
                <a:srgbClr val="FFFF00"/>
              </a:solidFill>
              <a:effectLst/>
              <a:highlight>
                <a:srgbClr val="131314"/>
              </a:highligh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bn-IN" sz="4000" b="0" i="0" dirty="0">
                <a:solidFill>
                  <a:srgbClr val="FFFF00"/>
                </a:solidFill>
                <a:effectLst/>
                <a:highlight>
                  <a:srgbClr val="131314"/>
                </a:highlight>
                <a:latin typeface="Kalpurush" panose="02000600000000000000" pitchFamily="2" charset="0"/>
                <a:cs typeface="Kalpurush" panose="02000600000000000000" pitchFamily="2" charset="0"/>
              </a:rPr>
              <a:t>তালিকায় তাঁর নাম স্থান পায়।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298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48621-43E8-9BC2-8E88-8E53B9E0E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825625"/>
            <a:ext cx="10821955" cy="435133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6C9E02-A2B1-8667-A069-DD7978EEBEE2}"/>
              </a:ext>
            </a:extLst>
          </p:cNvPr>
          <p:cNvSpPr/>
          <p:nvPr/>
        </p:nvSpPr>
        <p:spPr>
          <a:xfrm>
            <a:off x="3573624" y="2967335"/>
            <a:ext cx="54117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0213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198</Words>
  <Application>Microsoft Office PowerPoint</Application>
  <PresentationFormat>Widescreen</PresentationFormat>
  <Paragraphs>35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Google Sans</vt:lpstr>
      <vt:lpstr>Kalpurush</vt:lpstr>
      <vt:lpstr>Times New Roman</vt:lpstr>
      <vt:lpstr>Wingdings 3</vt:lpstr>
      <vt:lpstr>Office Theme</vt:lpstr>
      <vt:lpstr>Slice</vt:lpstr>
      <vt:lpstr>মাতঙ্গিনী হাজরা</vt:lpstr>
      <vt:lpstr>মাতঙ্গিনী হাজরা</vt:lpstr>
      <vt:lpstr>জন্ম ও প্রাথমিক জীবন</vt:lpstr>
      <vt:lpstr>PowerPoint Presentation</vt:lpstr>
      <vt:lpstr>মাতঙ্গিনীর বীরগতি</vt:lpstr>
      <vt:lpstr>উত্তরাধিকার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Sreerupa Bhattacharjee</dc:creator>
  <cp:lastModifiedBy>HP</cp:lastModifiedBy>
  <cp:revision>16</cp:revision>
  <dcterms:created xsi:type="dcterms:W3CDTF">2024-06-27T08:24:21Z</dcterms:created>
  <dcterms:modified xsi:type="dcterms:W3CDTF">2024-07-06T15:53:44Z</dcterms:modified>
</cp:coreProperties>
</file>